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69827-3752-4191-BB57-D35F95DF1903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6AF7E-E301-469C-82D8-7A31ABF85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6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C5AD4-6E24-4E5E-A1A0-BB61A55BA148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36D0-727D-4845-AF05-D48BC87C1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4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36D0-727D-4845-AF05-D48BC87C13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6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8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5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8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9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4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D7C4-58AA-41FD-9E88-E6C29428D7A9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92E0-8588-4E9A-9A77-3FB32B1D6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6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thumb_COLOURBOX364459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7136" y="109496784"/>
            <a:ext cx="1512168" cy="14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 descr="F:\Amazing stuff from Zak\ppts\brain_with_questions_1600_clr_921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1560" y="22481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atin typeface="Chiller" pitchFamily="82" charset="0"/>
              </a:rPr>
              <a:t>How does your brain work?</a:t>
            </a:r>
            <a:endParaRPr lang="en-GB" sz="80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itchFamily="50" charset="0"/>
              </a:rPr>
              <a:t>Which one are you?</a:t>
            </a:r>
            <a:endParaRPr lang="en-GB" dirty="0">
              <a:latin typeface="OpenDyslexic" pitchFamily="50" charset="0"/>
            </a:endParaRPr>
          </a:p>
        </p:txBody>
      </p:sp>
      <p:pic>
        <p:nvPicPr>
          <p:cNvPr id="1026" name="Picture 2" descr="thumb_COLOURBOX36445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808" y="113097184"/>
            <a:ext cx="3384376" cy="316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27584" y="1692559"/>
            <a:ext cx="3150969" cy="4006722"/>
            <a:chOff x="827584" y="1692559"/>
            <a:chExt cx="3150969" cy="4006722"/>
          </a:xfrm>
        </p:grpSpPr>
        <p:pic>
          <p:nvPicPr>
            <p:cNvPr id="7" name="Picture 6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92559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27584" y="1911617"/>
              <a:ext cx="3150969" cy="3787664"/>
              <a:chOff x="827584" y="1911617"/>
              <a:chExt cx="3150969" cy="37876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7584" y="3975732"/>
                <a:ext cx="315096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Bernard MT Condensed" pitchFamily="18" charset="0"/>
                  </a:rPr>
                  <a:t>Fixed</a:t>
                </a:r>
                <a:r>
                  <a:rPr lang="en-US" sz="4000" dirty="0" smtClean="0">
                    <a:latin typeface="OpenDyslexic" pitchFamily="50" charset="0"/>
                  </a:rPr>
                  <a:t> </a:t>
                </a:r>
              </a:p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  <p:pic>
            <p:nvPicPr>
              <p:cNvPr id="11" name="Picture 10" descr="400-04324763w[1]"/>
              <p:cNvPicPr/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911617"/>
                <a:ext cx="3115945" cy="2033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978553" y="2877936"/>
            <a:ext cx="14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Dyslexic" pitchFamily="50" charset="0"/>
              </a:rPr>
              <a:t>Or a</a:t>
            </a:r>
            <a:endParaRPr lang="en-GB" sz="4000" dirty="0">
              <a:latin typeface="OpenDyslexic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92628" y="1669345"/>
            <a:ext cx="3851372" cy="3926823"/>
            <a:chOff x="5292628" y="1669345"/>
            <a:chExt cx="3851372" cy="3926823"/>
          </a:xfrm>
        </p:grpSpPr>
        <p:pic>
          <p:nvPicPr>
            <p:cNvPr id="6" name="Picture 5" descr="thumb_COLOURBOX3644598[1]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40" y="1669345"/>
              <a:ext cx="2988216" cy="243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292628" y="3394707"/>
              <a:ext cx="3023240" cy="2201461"/>
              <a:chOff x="5275116" y="2847975"/>
              <a:chExt cx="3023240" cy="2201461"/>
            </a:xfrm>
          </p:grpSpPr>
          <p:pic>
            <p:nvPicPr>
              <p:cNvPr id="9" name="Picture 8" descr="imagesCAG026ZV"/>
              <p:cNvPicPr/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398" y="2847975"/>
                <a:ext cx="2171700" cy="1162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75116" y="3941440"/>
                <a:ext cx="30232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OpenDyslexic" pitchFamily="50" charset="0"/>
                  </a:rPr>
                  <a:t> Mindset</a:t>
                </a:r>
                <a:endParaRPr lang="en-US" sz="3000" dirty="0">
                  <a:latin typeface="OpenDyslexic" pitchFamily="50" charset="0"/>
                </a:endParaRPr>
              </a:p>
              <a:p>
                <a:r>
                  <a:rPr lang="en-US" dirty="0"/>
                  <a:t> </a:t>
                </a:r>
              </a:p>
              <a:p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78291" y="3394707"/>
              <a:ext cx="96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latin typeface="OpenDyslexic" pitchFamily="50" charset="0"/>
                </a:rPr>
                <a:t>?</a:t>
              </a:r>
              <a:endParaRPr lang="en-GB" sz="4000" dirty="0">
                <a:latin typeface="OpenDyslexic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3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0"/>
          <a:stretch/>
        </p:blipFill>
        <p:spPr bwMode="auto">
          <a:xfrm>
            <a:off x="393870" y="1412776"/>
            <a:ext cx="8460432" cy="34103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3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9"/>
          <a:stretch/>
        </p:blipFill>
        <p:spPr bwMode="auto">
          <a:xfrm>
            <a:off x="251520" y="332656"/>
            <a:ext cx="8640960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8" b="57311"/>
          <a:stretch/>
        </p:blipFill>
        <p:spPr bwMode="auto">
          <a:xfrm>
            <a:off x="251520" y="2924944"/>
            <a:ext cx="8640960" cy="215771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9"/>
          <a:stretch/>
        </p:blipFill>
        <p:spPr bwMode="auto">
          <a:xfrm>
            <a:off x="179512" y="404664"/>
            <a:ext cx="8640960" cy="2088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9" b="29580"/>
          <a:stretch/>
        </p:blipFill>
        <p:spPr bwMode="auto">
          <a:xfrm>
            <a:off x="179512" y="2852936"/>
            <a:ext cx="8640960" cy="28083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8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29"/>
          <a:stretch/>
        </p:blipFill>
        <p:spPr bwMode="auto">
          <a:xfrm>
            <a:off x="179512" y="404664"/>
            <a:ext cx="8640960" cy="2088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blog-i-school-at-home.care2read.com/wp-content/uploads/2012/06/Carol-Dweck-Nigel-Holme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6"/>
          <a:stretch/>
        </p:blipFill>
        <p:spPr bwMode="auto">
          <a:xfrm>
            <a:off x="173507" y="2852936"/>
            <a:ext cx="8640960" cy="344090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8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OpenDyslexic" pitchFamily="50" charset="0"/>
              </a:rPr>
              <a:t>Quick Quiz</a:t>
            </a:r>
            <a:endParaRPr lang="en-GB" sz="8000" dirty="0">
              <a:latin typeface="OpenDyslexic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168352"/>
          </a:xfrm>
        </p:spPr>
        <p:txBody>
          <a:bodyPr/>
          <a:lstStyle/>
          <a:p>
            <a:r>
              <a:rPr lang="en-GB" dirty="0" smtClean="0"/>
              <a:t>Given a really difficult maths question. (p58)</a:t>
            </a:r>
          </a:p>
          <a:p>
            <a:r>
              <a:rPr lang="en-GB" dirty="0" smtClean="0"/>
              <a:t>Not very good at a sport in PE. (p86)</a:t>
            </a:r>
          </a:p>
          <a:p>
            <a:r>
              <a:rPr lang="en-GB" dirty="0" smtClean="0"/>
              <a:t>Top of the class at English in Yr4, but struggling with spelling in Yr7.</a:t>
            </a:r>
          </a:p>
          <a:p>
            <a:r>
              <a:rPr lang="en-GB" dirty="0" smtClean="0"/>
              <a:t>A really good sports player who loses a match.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6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-i-school-at-home.care2read.com/wp-content/uploads/2012/06/The-Growth-Mind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"/>
            <a:ext cx="9124497" cy="62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69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Which one are you?</vt:lpstr>
      <vt:lpstr>PowerPoint Presentation</vt:lpstr>
      <vt:lpstr>PowerPoint Presentation</vt:lpstr>
      <vt:lpstr>PowerPoint Presentation</vt:lpstr>
      <vt:lpstr>PowerPoint Presentation</vt:lpstr>
      <vt:lpstr>Quick 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Lollipop</dc:creator>
  <cp:lastModifiedBy>Aimee</cp:lastModifiedBy>
  <cp:revision>7</cp:revision>
  <dcterms:created xsi:type="dcterms:W3CDTF">2012-11-01T19:51:58Z</dcterms:created>
  <dcterms:modified xsi:type="dcterms:W3CDTF">2017-03-09T19:37:13Z</dcterms:modified>
</cp:coreProperties>
</file>